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8" r:id="rId3"/>
    <p:sldId id="257" r:id="rId4"/>
    <p:sldId id="276" r:id="rId5"/>
    <p:sldId id="274" r:id="rId6"/>
    <p:sldId id="275" r:id="rId7"/>
    <p:sldId id="277" r:id="rId8"/>
    <p:sldId id="261" r:id="rId9"/>
    <p:sldId id="262" r:id="rId10"/>
    <p:sldId id="263" r:id="rId11"/>
    <p:sldId id="269" r:id="rId12"/>
    <p:sldId id="272" r:id="rId13"/>
    <p:sldId id="273" r:id="rId14"/>
    <p:sldId id="270" r:id="rId15"/>
    <p:sldId id="280" r:id="rId16"/>
    <p:sldId id="264" r:id="rId17"/>
    <p:sldId id="271" r:id="rId18"/>
    <p:sldId id="278" r:id="rId19"/>
    <p:sldId id="260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99CCFF"/>
    <a:srgbClr val="FFCC66"/>
    <a:srgbClr val="FFFFCC"/>
    <a:srgbClr val="CCFFCC"/>
    <a:srgbClr val="FFFF99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СОГБУ «Демидовский социально-реабилитационный центр для несовершеннолетних  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Открытое мероприятие</a:t>
            </a: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«Добро. Зло.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Терпимость.»</a:t>
            </a:r>
          </a:p>
          <a:p>
            <a:pPr>
              <a:lnSpc>
                <a:spcPct val="150000"/>
              </a:lnSpc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Подготовил и провёл воспитатель: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Романькова С.Н.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00200"/>
            <a:ext cx="33575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57" y="357165"/>
            <a:ext cx="8096308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17" y="428603"/>
            <a:ext cx="8192087" cy="614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6206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Юноша и морские звёзды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Как - то на рассвете старик шёл по берегу моря и увидел юношу, который подбирал на песке морских звёзд и бросал их в воду. Старик спросил, для чего он это делает. Юноша ответил, что звёзды могут засохнуть и умереть под лучами жаркого солнца.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Но ведь побережье тянется на многие мили, а морских звёзд миллионы. Что толку в твоих усилиях! – сказал старик.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Юноша взглянул на морскую звезду, которую держал в руках, бросил её в море и тихо произнёс: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Толк есть для этой морской звезды.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642918"/>
            <a:ext cx="8215370" cy="52629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Когда будешь делать какое-нибудь добро, заметь,</a:t>
            </a:r>
          </a:p>
          <a:p>
            <a:pPr marL="0" marR="0" lvl="0" indent="45720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во время свершения доброго дела получаешь такое же удовольствие, </a:t>
            </a:r>
          </a:p>
          <a:p>
            <a:pPr marL="0" marR="0" lvl="0" indent="45720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получает и тот человек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арабский мыслитель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Аль-Маали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215238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357166"/>
            <a:ext cx="7786742" cy="58785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ВОСПИТАННИКУ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Правила, выполнение которых ведёт к взаимопониманию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Ставь интересы других людей выше собственных.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 Будь верен и надёжен.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 Уважай других, уважая себя.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Терпимо относись к другим точкам зрения.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Учись сопереживать другим, ставя себя на их место.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Умей прощать и не будь обидчив.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Живи в согласии с самим собой и с другими людьми.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Проявляй чуткость.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Будь уверен в себе.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Будь свободен ото  лжи и обмана.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Умей контролировать свои желания и поступки.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▪ Стремись делать всё как можно лучше.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818" y="571479"/>
            <a:ext cx="7715833" cy="578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57242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857256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686341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Как-то тигр охотился в джунглях и попал в западню. Случилось так, что мимо проходил путник. Увидел его тигр и давай слёзно просить: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Сжалься надо мной, человек! Вызволи меня из неволи, я щедро тебя отблагодарю.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Путнику захотелось получить награду, и он вытащил тигра из ямы. Тигр выскочил наружу и говорит: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Вот уже много дней я ничего не ел. Сейчас я тебя съем!  Страшно стало путнику.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Ох, тигр, - сказал он, - неужели это и есть награда, которой ты хотел отблагодарить меня за добро?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Она и есть, - сказал тигр.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Какая же это награда – платить злом за добро? – возразил путник.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Давай спросим кого-нибудь – награда это или нет?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Неподалёку росло дерево. Путник и тигр подошли к дереву и спросили: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Скажи нам, дерево, чем награждают тебя за доброе дело?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Злом! – ответило дерево. – Судите сами: люди отдыхают в тени моей листвы, а как придёт пора уходить, рубят мои ветки, обрывают листья. Так они платят мне злом за моё гостеприимство.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Ну, теперь-то я тебя съем! – обрадовался тигр.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Подожди немного! – попросил человек. – Давай ещё кого-нибудь спросим!   Если он скажет то же самое, тогда, нечего делать, ешь меня…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85720" y="214290"/>
            <a:ext cx="8572560" cy="629403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62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для обсуждения.</a:t>
            </a: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1). Почему путник решил помочь тигру? Можно ли назвать его помощь бескорыстной?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Как решил поступить тигр? Если бы он почувствовал, что помощь путника продиктована не желанием получить награду, 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желанием просто помочь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решил бы он поступить  так же?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Так нужно ли платить за добро?  Или нужно быть добрым по привычке?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4). Как закончится сказка? Съест ли тигр путника? Удастся ли героям найти того, кому за добро отвечали добром?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857232"/>
            <a:ext cx="7643866" cy="526297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Пошли они дальше. Бродили, бродили, вдруг перед собой увидели птицу и спросили её: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Скажи нам, птица, чем награждают тебя за доброе дело?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Добром! – ответила птица. – Судите сами: утром люди, просыпаясь, наслаждаются нашим пением. А зимой, когда нам холодно и голодно, люди делают нам кормушки и насыпают туда корм, тем самым не давая нам погибнуть.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Тигр сжалился над путником и решил быть добрым к людям.</a:t>
            </a: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8065" cy="617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80010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338</Words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СОГБУ «Демидовский социально-реабилитационный центр для несовершеннолетних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СОГБУ «Демидовский социально-реабилитационный центр для несовершеннолетних  «Исток»</dc:title>
  <dc:creator>Fr_67</dc:creator>
  <cp:lastModifiedBy>Fr_67</cp:lastModifiedBy>
  <cp:revision>63</cp:revision>
  <dcterms:created xsi:type="dcterms:W3CDTF">2018-10-26T15:50:22Z</dcterms:created>
  <dcterms:modified xsi:type="dcterms:W3CDTF">2018-11-25T12:00:35Z</dcterms:modified>
</cp:coreProperties>
</file>